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60e5cfca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60e5cfca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60e5cfca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b60e5cfca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60e5cfca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60e5cfca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60e5cfca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60e5cfca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60e5cfca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b60e5cfca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reden waarom de macDonalds ijsmachines altijd kapot zijn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Solved by: Iris van Dam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854" y="2256500"/>
            <a:ext cx="4763395" cy="267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ben ik?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15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Agent van Dam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Undercover CIA operatie als medewerker bij de mcDonalds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Levensbelangrijke</a:t>
            </a:r>
            <a:r>
              <a:rPr lang="nl">
                <a:solidFill>
                  <a:schemeClr val="dk1"/>
                </a:solidFill>
              </a:rPr>
              <a:t> missie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 title="DSC0054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700" y="86375"/>
            <a:ext cx="3269025" cy="490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Waarom zijn ze dan altijd kapot hoor ik u afvragen?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65575" y="119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nl">
                <a:solidFill>
                  <a:schemeClr val="dk1"/>
                </a:solidFill>
              </a:rPr>
              <a:t>ZE ZIJN HELEMAAL NIET KAPOT, Het is </a:t>
            </a:r>
            <a:r>
              <a:rPr lang="nl">
                <a:solidFill>
                  <a:schemeClr val="dk1"/>
                </a:solidFill>
              </a:rPr>
              <a:t>psychologische</a:t>
            </a:r>
            <a:r>
              <a:rPr lang="nl">
                <a:solidFill>
                  <a:schemeClr val="dk1"/>
                </a:solidFill>
              </a:rPr>
              <a:t> oorlogsvoering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1771300"/>
            <a:ext cx="68847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</a:rPr>
              <a:t>De infinite money glitch uitgelegd: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 sz="1800">
                <a:solidFill>
                  <a:schemeClr val="dk1"/>
                </a:solidFill>
              </a:rPr>
              <a:t>Klant wil ijsje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 sz="1800">
                <a:solidFill>
                  <a:schemeClr val="dk1"/>
                </a:solidFill>
              </a:rPr>
              <a:t>Machine “Kapot”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 sz="1800">
                <a:solidFill>
                  <a:schemeClr val="dk1"/>
                </a:solidFill>
              </a:rPr>
              <a:t>Klant krijgt geen ijsje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 sz="1800">
                <a:solidFill>
                  <a:schemeClr val="dk1"/>
                </a:solidFill>
              </a:rPr>
              <a:t>Klant bestelt big Mac en andere rotzooi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 sz="1800">
                <a:solidFill>
                  <a:schemeClr val="dk1"/>
                </a:solidFill>
              </a:rPr>
              <a:t>Klant komt andere keer weer terug voor ijsje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nl" sz="1800">
                <a:solidFill>
                  <a:schemeClr val="dk1"/>
                </a:solidFill>
              </a:rPr>
              <a:t>Terug naar stap 1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Evolutie tot rejection kink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ijsjesmachines kapot terwijl je ijsje wilt == zelfde gevoel als afgewezen worden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Male </a:t>
            </a:r>
            <a:r>
              <a:rPr lang="nl">
                <a:solidFill>
                  <a:schemeClr val="dk1"/>
                </a:solidFill>
              </a:rPr>
              <a:t>loneliness</a:t>
            </a:r>
            <a:r>
              <a:rPr lang="nl">
                <a:solidFill>
                  <a:schemeClr val="dk1"/>
                </a:solidFill>
              </a:rPr>
              <a:t> pandemic zorgt ervoor dat veel </a:t>
            </a:r>
            <a:r>
              <a:rPr lang="nl">
                <a:solidFill>
                  <a:schemeClr val="dk1"/>
                </a:solidFill>
              </a:rPr>
              <a:t>jonge</a:t>
            </a:r>
            <a:r>
              <a:rPr lang="nl">
                <a:solidFill>
                  <a:schemeClr val="dk1"/>
                </a:solidFill>
              </a:rPr>
              <a:t> mannen steeds vaker naar de maccie gaan en met opzet een ijsje bestellen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>
                <a:solidFill>
                  <a:schemeClr val="dk1"/>
                </a:solidFill>
              </a:rPr>
              <a:t>Mannen krijgen dopamine boost bij het horen dat de machine kapot is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Samen kunnen we male loneliness tegengaan, maar we moeten als collectief de kwaadaardige macDonalds boycotten!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15225" y="2268050"/>
            <a:ext cx="8411100" cy="23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</a:rPr>
              <a:t>wiens steun heb ik? ( doe je hand omhoog 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